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 varScale="1">
        <p:scale>
          <a:sx n="85" d="100"/>
          <a:sy n="85" d="100"/>
        </p:scale>
        <p:origin x="518" y="67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rect">
            <a:avLst/>
          </a:prstGeom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prstGeom prst="rect">
            <a:avLst/>
          </a:prstGeom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prstGeom prst="rect">
            <a:avLst/>
          </a:prstGeom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prstGeom prst="rect">
            <a:avLst/>
          </a:prstGeom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7084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10</cp:revision>
  <dcterms:created xsi:type="dcterms:W3CDTF">2022-04-20T15:39:56Z</dcterms:created>
  <dcterms:modified xsi:type="dcterms:W3CDTF">2024-05-25T17:01:18Z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